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6" d="100"/>
          <a:sy n="56" d="100"/>
        </p:scale>
        <p:origin x="-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99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31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548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90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931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61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98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67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932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0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20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50A13"/>
            </a:gs>
            <a:gs pos="50000">
              <a:schemeClr val="tx2">
                <a:lumMod val="50000"/>
              </a:schemeClr>
            </a:gs>
            <a:gs pos="100000">
              <a:schemeClr val="tx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8A626-1DF2-46E6-B3CB-80330E9C42F3}" type="datetimeFigureOut">
              <a:rPr lang="fr-FR" smtClean="0"/>
              <a:t>26/07/2014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5A06D-DDB2-4AFC-B978-176FB4B4AF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16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1470025"/>
          </a:xfrm>
        </p:spPr>
        <p:txBody>
          <a:bodyPr>
            <a:noAutofit/>
          </a:bodyPr>
          <a:lstStyle/>
          <a:p>
            <a:r>
              <a:rPr lang="fr-FR" sz="6000" b="1" dirty="0" smtClean="0">
                <a:solidFill>
                  <a:schemeClr val="bg1"/>
                </a:solidFill>
              </a:rPr>
              <a:t>LA PAIX DANS NOS MAINS</a:t>
            </a:r>
            <a:endParaRPr lang="fr-FR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67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39552" y="980728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Quand la nuit s’en vient prête l’oreille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Tu entendras la chanson du silence,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Tu découvriras mille merveilles,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C’est ta chance, prends-la et recommence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995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39552" y="980728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Creuse un sillon de paix sur la terre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Sème l’espérance autour de toi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Tu verras surgir de l’aube claire</a:t>
            </a:r>
          </a:p>
          <a:p>
            <a:r>
              <a:rPr lang="fr-FR" sz="2800" dirty="0" smtClean="0">
                <a:solidFill>
                  <a:schemeClr val="bg1"/>
                </a:solidFill>
              </a:rPr>
              <a:t>Un monde où l’amour ne s’éteint pas.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2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39552" y="980728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Vois le soleil qui </a:t>
            </a:r>
            <a:r>
              <a:rPr lang="fr-FR" sz="2800" b="1" dirty="0" err="1" smtClean="0">
                <a:solidFill>
                  <a:schemeClr val="bg1"/>
                </a:solidFill>
              </a:rPr>
              <a:t>perçe</a:t>
            </a:r>
            <a:r>
              <a:rPr lang="fr-FR" sz="2800" b="1" dirty="0" smtClean="0">
                <a:solidFill>
                  <a:schemeClr val="bg1"/>
                </a:solidFill>
              </a:rPr>
              <a:t> les nuages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Comme un cadeau la paix est dans nos mains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Le jour s’éveille, sur son radeau la guerre naufrage</a:t>
            </a:r>
          </a:p>
          <a:p>
            <a:r>
              <a:rPr lang="fr-FR" sz="2800" b="1" dirty="0" smtClean="0">
                <a:solidFill>
                  <a:schemeClr val="bg1"/>
                </a:solidFill>
              </a:rPr>
              <a:t>La vie revient sur nos chemins.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55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39552" y="980728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>
                <a:solidFill>
                  <a:schemeClr val="bg1"/>
                </a:solidFill>
              </a:rPr>
              <a:t>Semina</a:t>
            </a:r>
            <a:r>
              <a:rPr lang="fr-FR" sz="2800" dirty="0" smtClean="0">
                <a:solidFill>
                  <a:schemeClr val="bg1"/>
                </a:solidFill>
              </a:rPr>
              <a:t> la pace e tu </a:t>
            </a:r>
            <a:r>
              <a:rPr lang="fr-FR" sz="2800" dirty="0" err="1" smtClean="0">
                <a:solidFill>
                  <a:schemeClr val="bg1"/>
                </a:solidFill>
              </a:rPr>
              <a:t>vedrai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smtClean="0">
                <a:solidFill>
                  <a:schemeClr val="bg1"/>
                </a:solidFill>
              </a:rPr>
              <a:t>Che la tua </a:t>
            </a:r>
            <a:r>
              <a:rPr lang="fr-FR" sz="2800" dirty="0" err="1" smtClean="0">
                <a:solidFill>
                  <a:schemeClr val="bg1"/>
                </a:solidFill>
              </a:rPr>
              <a:t>speranza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rivivrà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err="1" smtClean="0">
                <a:solidFill>
                  <a:schemeClr val="bg1"/>
                </a:solidFill>
              </a:rPr>
              <a:t>Spine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tra</a:t>
            </a:r>
            <a:r>
              <a:rPr lang="fr-FR" sz="2800" dirty="0" smtClean="0">
                <a:solidFill>
                  <a:schemeClr val="bg1"/>
                </a:solidFill>
              </a:rPr>
              <a:t> le </a:t>
            </a:r>
            <a:r>
              <a:rPr lang="fr-FR" sz="2800" dirty="0" err="1" smtClean="0">
                <a:solidFill>
                  <a:schemeClr val="bg1"/>
                </a:solidFill>
              </a:rPr>
              <a:t>mani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piangerai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smtClean="0">
                <a:solidFill>
                  <a:schemeClr val="bg1"/>
                </a:solidFill>
              </a:rPr>
              <a:t>Ma un </a:t>
            </a:r>
            <a:r>
              <a:rPr lang="fr-FR" sz="2800" dirty="0" err="1" smtClean="0">
                <a:solidFill>
                  <a:schemeClr val="bg1"/>
                </a:solidFill>
              </a:rPr>
              <a:t>mondo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nuovo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nascerà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16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39552" y="980728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Open </a:t>
            </a:r>
            <a:r>
              <a:rPr lang="fr-FR" sz="2800" dirty="0" err="1" smtClean="0">
                <a:solidFill>
                  <a:schemeClr val="bg1"/>
                </a:solidFill>
              </a:rPr>
              <a:t>wide</a:t>
            </a:r>
            <a:r>
              <a:rPr lang="fr-FR" sz="2800" dirty="0" smtClean="0">
                <a:solidFill>
                  <a:schemeClr val="bg1"/>
                </a:solidFill>
              </a:rPr>
              <a:t> the vision of </a:t>
            </a:r>
            <a:r>
              <a:rPr lang="fr-FR" sz="2800" dirty="0" err="1" smtClean="0">
                <a:solidFill>
                  <a:schemeClr val="bg1"/>
                </a:solidFill>
              </a:rPr>
              <a:t>your</a:t>
            </a:r>
            <a:r>
              <a:rPr lang="fr-FR" sz="2800" dirty="0" smtClean="0">
                <a:solidFill>
                  <a:schemeClr val="bg1"/>
                </a:solidFill>
              </a:rPr>
              <a:t> world</a:t>
            </a:r>
          </a:p>
          <a:p>
            <a:r>
              <a:rPr lang="fr-FR" sz="2800" dirty="0" err="1" smtClean="0">
                <a:solidFill>
                  <a:schemeClr val="bg1"/>
                </a:solidFill>
              </a:rPr>
              <a:t>Feel</a:t>
            </a:r>
            <a:r>
              <a:rPr lang="fr-FR" sz="2800" dirty="0" smtClean="0">
                <a:solidFill>
                  <a:schemeClr val="bg1"/>
                </a:solidFill>
              </a:rPr>
              <a:t> the love </a:t>
            </a:r>
            <a:r>
              <a:rPr lang="fr-FR" sz="2800" dirty="0" err="1" smtClean="0">
                <a:solidFill>
                  <a:schemeClr val="bg1"/>
                </a:solidFill>
              </a:rPr>
              <a:t>that</a:t>
            </a:r>
            <a:r>
              <a:rPr lang="fr-FR" sz="2800" dirty="0" smtClean="0">
                <a:solidFill>
                  <a:schemeClr val="bg1"/>
                </a:solidFill>
              </a:rPr>
              <a:t> reins in </a:t>
            </a:r>
            <a:r>
              <a:rPr lang="fr-FR" sz="2800" dirty="0" err="1" smtClean="0">
                <a:solidFill>
                  <a:schemeClr val="bg1"/>
                </a:solidFill>
              </a:rPr>
              <a:t>everything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err="1" smtClean="0">
                <a:solidFill>
                  <a:schemeClr val="bg1"/>
                </a:solidFill>
              </a:rPr>
              <a:t>Now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is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your</a:t>
            </a:r>
            <a:r>
              <a:rPr lang="fr-FR" sz="2800" dirty="0" smtClean="0">
                <a:solidFill>
                  <a:schemeClr val="bg1"/>
                </a:solidFill>
              </a:rPr>
              <a:t> chance to </a:t>
            </a:r>
            <a:r>
              <a:rPr lang="fr-FR" sz="2800" dirty="0" err="1" smtClean="0">
                <a:solidFill>
                  <a:schemeClr val="bg1"/>
                </a:solidFill>
              </a:rPr>
              <a:t>start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again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err="1" smtClean="0">
                <a:solidFill>
                  <a:schemeClr val="bg1"/>
                </a:solidFill>
              </a:rPr>
              <a:t>Breathes</a:t>
            </a:r>
            <a:r>
              <a:rPr lang="fr-FR" sz="2800" dirty="0" smtClean="0">
                <a:solidFill>
                  <a:schemeClr val="bg1"/>
                </a:solidFill>
              </a:rPr>
              <a:t> in </a:t>
            </a:r>
            <a:r>
              <a:rPr lang="fr-FR" sz="2800" dirty="0" err="1" smtClean="0">
                <a:solidFill>
                  <a:schemeClr val="bg1"/>
                </a:solidFill>
              </a:rPr>
              <a:t>hopes</a:t>
            </a:r>
            <a:r>
              <a:rPr lang="fr-FR" sz="2800" dirty="0" smtClean="0">
                <a:solidFill>
                  <a:schemeClr val="bg1"/>
                </a:solidFill>
              </a:rPr>
              <a:t> of </a:t>
            </a:r>
            <a:r>
              <a:rPr lang="fr-FR" sz="2800" dirty="0" err="1" smtClean="0">
                <a:solidFill>
                  <a:schemeClr val="bg1"/>
                </a:solidFill>
              </a:rPr>
              <a:t>peace</a:t>
            </a:r>
            <a:r>
              <a:rPr lang="fr-FR" sz="2800" dirty="0" smtClean="0">
                <a:solidFill>
                  <a:schemeClr val="bg1"/>
                </a:solidFill>
              </a:rPr>
              <a:t>, of light, of love.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833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39552" y="980728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>
                <a:solidFill>
                  <a:schemeClr val="bg1"/>
                </a:solidFill>
              </a:rPr>
              <a:t>Abre</a:t>
            </a:r>
            <a:r>
              <a:rPr lang="fr-FR" sz="2800" dirty="0" smtClean="0">
                <a:solidFill>
                  <a:schemeClr val="bg1"/>
                </a:solidFill>
              </a:rPr>
              <a:t> el </a:t>
            </a:r>
            <a:r>
              <a:rPr lang="fr-FR" sz="2800" dirty="0" err="1" smtClean="0">
                <a:solidFill>
                  <a:schemeClr val="bg1"/>
                </a:solidFill>
              </a:rPr>
              <a:t>horizonte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entorno</a:t>
            </a:r>
            <a:r>
              <a:rPr lang="fr-FR" sz="2800" dirty="0" smtClean="0">
                <a:solidFill>
                  <a:schemeClr val="bg1"/>
                </a:solidFill>
              </a:rPr>
              <a:t> a ti</a:t>
            </a:r>
          </a:p>
          <a:p>
            <a:r>
              <a:rPr lang="fr-FR" sz="2800" dirty="0" err="1" smtClean="0">
                <a:solidFill>
                  <a:schemeClr val="bg1"/>
                </a:solidFill>
              </a:rPr>
              <a:t>Siente</a:t>
            </a:r>
            <a:r>
              <a:rPr lang="fr-FR" sz="2800" dirty="0" smtClean="0">
                <a:solidFill>
                  <a:schemeClr val="bg1"/>
                </a:solidFill>
              </a:rPr>
              <a:t> en el </a:t>
            </a:r>
            <a:r>
              <a:rPr lang="fr-FR" sz="2800" dirty="0" err="1" smtClean="0">
                <a:solidFill>
                  <a:schemeClr val="bg1"/>
                </a:solidFill>
              </a:rPr>
              <a:t>latido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del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amor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err="1" smtClean="0">
                <a:solidFill>
                  <a:schemeClr val="bg1"/>
                </a:solidFill>
              </a:rPr>
              <a:t>Ahora</a:t>
            </a:r>
            <a:r>
              <a:rPr lang="fr-FR" sz="2800" dirty="0" smtClean="0">
                <a:solidFill>
                  <a:schemeClr val="bg1"/>
                </a:solidFill>
              </a:rPr>
              <a:t> es el </a:t>
            </a:r>
            <a:r>
              <a:rPr lang="fr-FR" sz="2800" dirty="0" err="1" smtClean="0">
                <a:solidFill>
                  <a:schemeClr val="bg1"/>
                </a:solidFill>
              </a:rPr>
              <a:t>momento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dee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empezar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smtClean="0">
                <a:solidFill>
                  <a:schemeClr val="bg1"/>
                </a:solidFill>
              </a:rPr>
              <a:t>Una </a:t>
            </a:r>
            <a:r>
              <a:rPr lang="fr-FR" sz="2800" dirty="0" err="1" smtClean="0">
                <a:solidFill>
                  <a:schemeClr val="bg1"/>
                </a:solidFill>
              </a:rPr>
              <a:t>senda</a:t>
            </a:r>
            <a:r>
              <a:rPr lang="fr-FR" sz="2800" dirty="0" smtClean="0">
                <a:solidFill>
                  <a:schemeClr val="bg1"/>
                </a:solidFill>
              </a:rPr>
              <a:t> de </a:t>
            </a:r>
            <a:r>
              <a:rPr lang="fr-FR" sz="2800" dirty="0" err="1" smtClean="0">
                <a:solidFill>
                  <a:schemeClr val="bg1"/>
                </a:solidFill>
              </a:rPr>
              <a:t>paz</a:t>
            </a:r>
            <a:r>
              <a:rPr lang="fr-FR" sz="2800" dirty="0" smtClean="0">
                <a:solidFill>
                  <a:schemeClr val="bg1"/>
                </a:solidFill>
              </a:rPr>
              <a:t>, de </a:t>
            </a:r>
            <a:r>
              <a:rPr lang="fr-FR" sz="2800" dirty="0" err="1" smtClean="0">
                <a:solidFill>
                  <a:schemeClr val="bg1"/>
                </a:solidFill>
              </a:rPr>
              <a:t>luz</a:t>
            </a:r>
            <a:r>
              <a:rPr lang="fr-FR" sz="2800" dirty="0" smtClean="0">
                <a:solidFill>
                  <a:schemeClr val="bg1"/>
                </a:solidFill>
              </a:rPr>
              <a:t> y de </a:t>
            </a:r>
            <a:r>
              <a:rPr lang="fr-FR" sz="2800" dirty="0" err="1" smtClean="0">
                <a:solidFill>
                  <a:schemeClr val="bg1"/>
                </a:solidFill>
              </a:rPr>
              <a:t>amor</a:t>
            </a:r>
            <a:r>
              <a:rPr lang="fr-FR" sz="2800" dirty="0" smtClean="0">
                <a:solidFill>
                  <a:schemeClr val="bg1"/>
                </a:solidFill>
              </a:rPr>
              <a:t>.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9658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174</Words>
  <Application>Microsoft Office PowerPoint</Application>
  <PresentationFormat>Affichage à l'écran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LA PAIX DANS NOS MAINS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PAIX DANS NOS MAINS</dc:title>
  <dc:creator>Sylvie Prat</dc:creator>
  <cp:lastModifiedBy>Sylvie Prat</cp:lastModifiedBy>
  <cp:revision>2</cp:revision>
  <dcterms:created xsi:type="dcterms:W3CDTF">2014-07-26T13:06:25Z</dcterms:created>
  <dcterms:modified xsi:type="dcterms:W3CDTF">2014-07-26T13:46:36Z</dcterms:modified>
</cp:coreProperties>
</file>